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1"/>
  </p:sldMasterIdLst>
  <p:notesMasterIdLst>
    <p:notesMasterId r:id="rId4"/>
  </p:notesMasterIdLst>
  <p:sldIdLst>
    <p:sldId id="260" r:id="rId3"/>
    <p:sldId id="279" r:id="rId5"/>
    <p:sldId id="276" r:id="rId6"/>
    <p:sldId id="281" r:id="rId7"/>
    <p:sldId id="285" r:id="rId8"/>
    <p:sldId id="275" r:id="rId9"/>
    <p:sldId id="280" r:id="rId10"/>
    <p:sldId id="273" r:id="rId11"/>
    <p:sldId id="282" r:id="rId12"/>
    <p:sldId id="274" r:id="rId13"/>
    <p:sldId id="283" r:id="rId14"/>
    <p:sldId id="263" r:id="rId15"/>
    <p:sldId id="261" r:id="rId16"/>
    <p:sldId id="269" r:id="rId17"/>
    <p:sldId id="266" r:id="rId18"/>
    <p:sldId id="267" r:id="rId19"/>
    <p:sldId id="265" r:id="rId20"/>
    <p:sldId id="264" r:id="rId21"/>
    <p:sldId id="268" r:id="rId22"/>
    <p:sldId id="278" r:id="rId23"/>
    <p:sldId id="271" r:id="rId24"/>
    <p:sldId id="270" r:id="rId25"/>
    <p:sldId id="262" r:id="rId26"/>
    <p:sldId id="284" r:id="rId2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8689" autoAdjust="0"/>
  </p:normalViewPr>
  <p:slideViewPr>
    <p:cSldViewPr>
      <p:cViewPr>
        <p:scale>
          <a:sx n="103" d="100"/>
          <a:sy n="103" d="100"/>
        </p:scale>
        <p:origin x="-41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7194A0B-C686-4617-BBFA-E005EA0651F9}" type="datetimeFigureOut">
              <a:rPr lang="he-IL" smtClean="0"/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C96FB-A6C6-45DE-A15B-D5346B306AD8}" type="slidenum">
              <a:rPr lang="he-IL" smtClean="0"/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586AC-2917-4DBC-B2B6-1C5E9C26F9E3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18F6A-6140-4D3A-A8E8-130EC80A0CB3}" type="slidenum">
              <a:rPr lang="he-IL" smtClean="0"/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1720" y="1988840"/>
            <a:ext cx="54006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accent1"/>
                </a:solidFill>
              </a:rPr>
              <a:t>Mantendo</a:t>
            </a:r>
            <a:r>
              <a:rPr lang="en-US" sz="4400" b="1" smtClean="0">
                <a:solidFill>
                  <a:schemeClr val="accent1"/>
                </a:solidFill>
              </a:rPr>
              <a:t> viva </a:t>
            </a:r>
            <a:endParaRPr lang="en-US" sz="4400" b="1" dirty="0" smtClean="0">
              <a:solidFill>
                <a:schemeClr val="accent1"/>
              </a:solidFill>
            </a:endParaRPr>
          </a:p>
          <a:p>
            <a:pPr algn="ctr"/>
            <a:r>
              <a:rPr lang="en-US" sz="4400" b="1" dirty="0" smtClean="0">
                <a:solidFill>
                  <a:schemeClr val="accent1"/>
                </a:solidFill>
              </a:rPr>
              <a:t>a </a:t>
            </a:r>
            <a:r>
              <a:rPr lang="en-US" sz="4400" b="1" dirty="0" err="1" smtClean="0">
                <a:solidFill>
                  <a:schemeClr val="accent1"/>
                </a:solidFill>
              </a:rPr>
              <a:t>Memória</a:t>
            </a:r>
            <a:endParaRPr lang="he-IL" sz="4400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3645024"/>
            <a:ext cx="48245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ctr" rtl="0"/>
            <a:r>
              <a:rPr lang="en-US" sz="2400" b="1" dirty="0" smtClean="0">
                <a:solidFill>
                  <a:schemeClr val="accent1"/>
                </a:solidFill>
              </a:rPr>
              <a:t>27 de Janeiro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 marL="342900" indent="-342900" algn="ctr" rtl="0"/>
            <a:r>
              <a:rPr lang="en-US" sz="2400" b="1" dirty="0" err="1" smtClean="0">
                <a:solidFill>
                  <a:schemeClr val="accent1"/>
                </a:solidFill>
              </a:rPr>
              <a:t>Dia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 err="1" smtClean="0">
                <a:solidFill>
                  <a:schemeClr val="accent1"/>
                </a:solidFill>
              </a:rPr>
              <a:t>Internacional</a:t>
            </a:r>
            <a:r>
              <a:rPr lang="en-US" sz="2400" b="1" dirty="0" smtClean="0">
                <a:solidFill>
                  <a:schemeClr val="accent1"/>
                </a:solidFill>
              </a:rPr>
              <a:t> de </a:t>
            </a:r>
            <a:r>
              <a:rPr lang="en-US" sz="2400" b="1" dirty="0" err="1" smtClean="0">
                <a:solidFill>
                  <a:schemeClr val="accent1"/>
                </a:solidFill>
              </a:rPr>
              <a:t>Memória</a:t>
            </a:r>
            <a:r>
              <a:rPr lang="en-US" sz="2400" b="1" dirty="0" smtClean="0">
                <a:solidFill>
                  <a:schemeClr val="accent1"/>
                </a:solidFill>
              </a:rPr>
              <a:t> do Holocausto</a:t>
            </a:r>
            <a:endParaRPr lang="en-US" sz="2400" b="1" dirty="0" smtClean="0">
              <a:solidFill>
                <a:schemeClr val="accent1"/>
              </a:solidFill>
            </a:endParaRPr>
          </a:p>
        </p:txBody>
      </p:sp>
      <p:pic>
        <p:nvPicPr>
          <p:cNvPr id="12" name="Picture 3" descr="\\Yadfs1\School\School Development\מדור אינטרנט\Personal\jeremy\tamara ppt -challenges\images\logo_right-trans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48680"/>
            <a:ext cx="1452562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http://www.yadvashem.org/yv/en/education/international_projects/posters/images/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3810000" cy="5715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4048" y="5013176"/>
            <a:ext cx="3528392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Caitlin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McGinn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Canada</a:t>
            </a:r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5222"/>
            <a:ext cx="5184576" cy="64003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8144" y="5373216"/>
            <a:ext cx="300563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Josef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</a:rPr>
              <a:t>Szajna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Our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Biographies, 1945</a:t>
            </a:r>
            <a:endParaRPr lang="he-IL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014" y="0"/>
            <a:ext cx="9144000" cy="6858000"/>
          </a:xfrm>
          <a:prstGeom prst="rect">
            <a:avLst/>
          </a:prstGeom>
          <a:noFill/>
        </p:spPr>
      </p:pic>
      <p:pic>
        <p:nvPicPr>
          <p:cNvPr id="46082" name="Picture 2" descr="http://www.yadvashem.org/yv/en/education/international_projects/posters/images/1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7014870" cy="47788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5805264"/>
            <a:ext cx="3240360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Vicky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Lench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United Kingdom</a:t>
            </a:r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966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5805264"/>
            <a:ext cx="3240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936" y="1417471"/>
            <a:ext cx="8930547" cy="4250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544" y="1772816"/>
            <a:ext cx="86764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2400" b="1" dirty="0">
                <a:solidFill>
                  <a:schemeClr val="tx2"/>
                </a:solidFill>
              </a:rPr>
              <a:t>Tampoco me hubiera sorprendido si se hubieran convertido en asaltantes, ladrones y asesinos, y en ese caso serían los mas humanos y los mas justos de este tipo en el mundo</a:t>
            </a:r>
            <a:r>
              <a:rPr lang="es-ES" sz="2400" b="1" dirty="0" smtClean="0">
                <a:solidFill>
                  <a:schemeClr val="tx2"/>
                </a:solidFill>
              </a:rPr>
              <a:t>.</a:t>
            </a:r>
            <a:endParaRPr lang="he-IL" sz="2400" b="1" dirty="0" smtClean="0">
              <a:solidFill>
                <a:schemeClr val="tx2"/>
              </a:solidFill>
            </a:endParaRPr>
          </a:p>
          <a:p>
            <a:pPr algn="l"/>
            <a:r>
              <a:rPr lang="es-ES" sz="2400" b="1" dirty="0" smtClean="0">
                <a:solidFill>
                  <a:schemeClr val="tx2"/>
                </a:solidFill>
              </a:rPr>
              <a:t> </a:t>
            </a:r>
            <a:r>
              <a:rPr lang="es-ES" sz="2400" b="1" dirty="0">
                <a:solidFill>
                  <a:schemeClr val="tx2"/>
                </a:solidFill>
              </a:rPr>
              <a:t>Llegaron hambrientos , despojados , destruidos, vencidos y lo primero era la satisfacción de las necesidades básicas: el pan, un techo, un trabajo, y todo se podría haber sumergido en una mísera vida aparentemente rehabilitada…</a:t>
            </a:r>
            <a:endParaRPr lang="es-ES" sz="2400" b="1" dirty="0">
              <a:solidFill>
                <a:schemeClr val="tx2"/>
              </a:solidFill>
            </a:endParaRPr>
          </a:p>
          <a:p>
            <a:r>
              <a:rPr lang="es-ES" dirty="0"/>
              <a:t>                                                                               </a:t>
            </a:r>
            <a:endParaRPr lang="es-ES" dirty="0"/>
          </a:p>
          <a:p>
            <a:r>
              <a:rPr lang="es-ES" dirty="0">
                <a:solidFill>
                  <a:schemeClr val="tx2"/>
                </a:solidFill>
              </a:rPr>
              <a:t>    </a:t>
            </a:r>
            <a:r>
              <a:rPr lang="es-ES" sz="2000" b="1" dirty="0">
                <a:solidFill>
                  <a:schemeClr val="tx2"/>
                </a:solidFill>
              </a:rPr>
              <a:t>Aba </a:t>
            </a:r>
            <a:r>
              <a:rPr lang="es-ES" sz="2000" b="1" dirty="0" err="1">
                <a:solidFill>
                  <a:schemeClr val="tx2"/>
                </a:solidFill>
              </a:rPr>
              <a:t>Kovner</a:t>
            </a:r>
            <a:r>
              <a:rPr lang="es-ES" sz="2000" b="1" dirty="0">
                <a:solidFill>
                  <a:schemeClr val="tx2"/>
                </a:solidFill>
              </a:rPr>
              <a:t>, 1988 </a:t>
            </a:r>
            <a:endParaRPr lang="es-ES" sz="2000" b="1" dirty="0">
              <a:solidFill>
                <a:schemeClr val="tx2"/>
              </a:solidFill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51520"/>
            <a:ext cx="4422846" cy="6212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6136" y="5157192"/>
            <a:ext cx="3456384" cy="12618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Samuel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Bak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endParaRPr lang="en-U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Family Tree, 1995</a:t>
            </a:r>
            <a:endParaRPr lang="he-IL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4036" name="Picture 4" descr="http://www.yadvashem.org/yv/en/education/international_projects/posters/images/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4200526" cy="5715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5013176"/>
            <a:ext cx="3384376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Carling Hind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Canada</a:t>
            </a:r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3681" y="0"/>
            <a:ext cx="9144000" cy="6858000"/>
          </a:xfrm>
          <a:prstGeom prst="rect">
            <a:avLst/>
          </a:prstGeom>
          <a:noFill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1103138" y="1473860"/>
            <a:ext cx="6984776" cy="43924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</a:rPr>
              <a:t>Também </a:t>
            </a:r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lhes darei na minha casa e dentro dos meus muros um lugar e um nome, melhor do que o de filhos e filhas; um nome eterno darei a cada um deles, que nunca se 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</a:rPr>
              <a:t>apagara“</a:t>
            </a:r>
            <a:endParaRPr lang="pt-BR" sz="3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Isaias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capítulo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56 verso 5</a:t>
            </a:r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5301208"/>
            <a:ext cx="3384376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Veronika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Šišková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Czech Republic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8130" name="Picture 2" descr="http://www.yadvashem.org/yv/en/education/international_projects/posters/images/15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152901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תמונה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406920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076056" y="450912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Fishel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Rabinowicz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endParaRPr lang="en-US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Biography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(of survivors) , 1994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5301208"/>
            <a:ext cx="3384376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Marko Watt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Kunst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Slovenia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0178" name="Picture 2" descr="http://www.yadvashem.org/yv/en/education/international_projects/posters/images/13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2656"/>
            <a:ext cx="4633913" cy="6403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334000" y="4797152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Ond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ř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ej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Jiráska</a:t>
            </a:r>
            <a:r>
              <a:rPr lang="en-US" sz="1800" dirty="0">
                <a:latin typeface="Arial" panose="020B0604020202020204" pitchFamily="34" charset="0"/>
                <a:ea typeface="Calibri" panose="020F0502020204030204" charset="0"/>
                <a:cs typeface="Calibri" panose="020F0502020204030204" charset="0"/>
              </a:rPr>
              <a:t>,</a:t>
            </a:r>
            <a:endParaRPr lang="en-US" sz="1800" dirty="0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Czech Republic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1991" name="Picture 7" descr="\\Yadfs1\education-internet\jane\Poster Judging PPT\Winners!\Ondrej Jira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4408488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315644" y="5377557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Malki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Wiegner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Israel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39943" name="Picture 7" descr="\\Yadfs1\education-internet\jane\Poster Judging PPT\Winners!\Malki Wieg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4121150" cy="5768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-116632"/>
            <a:ext cx="9144000" cy="6858000"/>
          </a:xfrm>
          <a:prstGeom prst="rect">
            <a:avLst/>
          </a:prstGeom>
          <a:noFill/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5334000" y="5013176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Rotem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Cohen 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Israel 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3254" name="Picture 6" descr="\\Yadfs1\education-internet\jane\Poster Judging PPT\Winners!\Rotem Coh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4410075" cy="617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026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059" name="Text Box 1027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09336"/>
            <a:ext cx="4352921" cy="6096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4088" y="4725144"/>
            <a:ext cx="288032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Boris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Grzeszcak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France </a:t>
            </a:r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5334000" y="5229200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Ellina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Berlioz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France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1206" name="Picture 6" descr="\\Yadfs1\education-internet\jane\Poster Judging PPT\Winners!\Ellina Berlio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79089"/>
            <a:ext cx="4462463" cy="624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693" y="620688"/>
            <a:ext cx="4377307" cy="61148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4581128"/>
            <a:ext cx="363589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Veronika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Nováková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Czech Republic</a:t>
            </a:r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he-IL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5301755" y="5085184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Peter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Chmela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Czech Republic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3015" name="Picture 7" descr="\\Yadfs1\education-internet\jane\Poster Judging PPT\Winners!\Peter Chme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240" y="548680"/>
            <a:ext cx="4359275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646" y="620920"/>
            <a:ext cx="4316342" cy="6096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5229200"/>
            <a:ext cx="3024336" cy="17697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Martina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Cejpová</a:t>
            </a:r>
            <a:endParaRPr lang="en-US" sz="28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Czech Republic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463" y="554"/>
            <a:ext cx="9144000" cy="6858000"/>
          </a:xfrm>
          <a:prstGeom prst="rect">
            <a:avLst/>
          </a:prstGeom>
          <a:noFill/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760919" y="5536049"/>
            <a:ext cx="3810000" cy="11695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Yael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Boverman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Israel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38919" name="Picture 7" descr="\\Yadfs1\education-internet\jane\Poster Judging PPT\Winners!\Yael Bover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4360863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7092280" y="5661248"/>
            <a:ext cx="1905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Liz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Elsby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Israel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5302" name="Picture 6" descr="\\Yadfs1\education-internet\jane\Poster Judging PPT\Winners!\Liz Elsb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6400800" cy="4522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/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1043608" y="1412776"/>
            <a:ext cx="7560840" cy="4968552"/>
          </a:xfrm>
          <a:prstGeom prst="roundRect">
            <a:avLst>
              <a:gd name="adj" fmla="val 2241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Basta lembrar que eu era muito inocente 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e como você, mortal naquele dia, 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Eu também tinha um rosto marcado pela raiva, pela piedade e alegria, 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Basta um rosto humano </a:t>
            </a:r>
            <a:r>
              <a:rPr lang="pt-BR" sz="3200" b="1" dirty="0" smtClean="0">
                <a:solidFill>
                  <a:schemeClr val="accent1">
                    <a:lumMod val="75000"/>
                  </a:schemeClr>
                </a:solidFill>
              </a:rPr>
              <a:t>!“</a:t>
            </a:r>
            <a:endParaRPr lang="en-US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00" dirty="0"/>
          </a:p>
          <a:p>
            <a:pPr algn="ctr"/>
            <a:endParaRPr lang="pt-BR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BR" sz="2800" b="1" i="1" dirty="0" smtClean="0">
                <a:solidFill>
                  <a:schemeClr val="accent1">
                    <a:lumMod val="75000"/>
                  </a:schemeClr>
                </a:solidFill>
              </a:rPr>
              <a:t>Benjamin Fondane</a:t>
            </a:r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, Êxodo</a:t>
            </a:r>
            <a:endParaRPr lang="pt-B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BR" sz="2800" dirty="0" smtClean="0">
                <a:solidFill>
                  <a:schemeClr val="accent1">
                    <a:lumMod val="75000"/>
                  </a:schemeClr>
                </a:solidFill>
              </a:rPr>
              <a:t>Assassinado em Auschwitz, 1944</a:t>
            </a:r>
            <a:endParaRPr lang="pt-B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334000" y="5373216"/>
            <a:ext cx="3810000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Isabel Hahn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Czech Republic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0967" name="Picture 7" descr="\\Yadfs1\education-internet\jane\Poster Judging PPT\Winners!\Isabel Hah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4310063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\\yadfs1\school_internet\Personal\jeremy\01 DONE - by project or type\presentations ppt videoconf\ppt naama doctors\images+bkgds\bkgd-blueTop.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1844824"/>
            <a:ext cx="6624736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0" fontAlgn="base">
              <a:spcBef>
                <a:spcPct val="0"/>
              </a:spcBef>
              <a:spcAft>
                <a:spcPct val="0"/>
              </a:spcAft>
            </a:pPr>
            <a:r>
              <a:rPr lang="pt-PT" sz="4400" b="1" dirty="0" smtClean="0">
                <a:solidFill>
                  <a:schemeClr val="accent1">
                    <a:lumMod val="75000"/>
                  </a:schemeClr>
                </a:solidFill>
              </a:rPr>
              <a:t>"A memória é o único paraíso que o homem não pode ser expulso"</a:t>
            </a:r>
            <a:endParaRPr lang="en-US" sz="4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3923928" y="429309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Elieser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Geldwerger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, 16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años,Mogilev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1944</a:t>
            </a:r>
            <a:endParaRPr lang="he-I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מלבן מעוגל 9"/>
          <p:cNvSpPr/>
          <p:nvPr/>
        </p:nvSpPr>
        <p:spPr>
          <a:xfrm>
            <a:off x="827584" y="1628800"/>
            <a:ext cx="7632848" cy="28803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1584</Words>
  <Application>WPS Presentation</Application>
  <PresentationFormat>Apresentação no Ecrã (4:3)</PresentationFormat>
  <Paragraphs>101</Paragraphs>
  <Slides>24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SimSun</vt:lpstr>
      <vt:lpstr>Wingdings</vt:lpstr>
      <vt:lpstr>Calibri</vt:lpstr>
      <vt:lpstr>Microsoft YaHei</vt:lpstr>
      <vt:lpstr/>
      <vt:lpstr>Arial Unicode MS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YADVASHEM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oritm</dc:creator>
  <cp:lastModifiedBy>memos</cp:lastModifiedBy>
  <cp:revision>54</cp:revision>
  <dcterms:created xsi:type="dcterms:W3CDTF">2013-10-30T11:58:00Z</dcterms:created>
  <dcterms:modified xsi:type="dcterms:W3CDTF">2021-01-11T11:20:26Z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1033-11.2.0.9669</vt:lpwstr>
  </property>
</Properties>
</file>